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0.27524999999999999"/>
          <c:w val="0.67117667322834651"/>
          <c:h val="0.724750000000000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4C8B96-4141-4FEA-A5F0-571AE6FFE6BE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Brooke, Savannah &amp;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Pie Charts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pie chart is used when a person wants to show a portion of a whole set in a data series.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10945171"/>
              </p:ext>
            </p:extLst>
          </p:nvPr>
        </p:nvGraphicFramePr>
        <p:xfrm>
          <a:off x="1828800" y="1447800"/>
          <a:ext cx="41148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84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14232"/>
          </a:xfrm>
        </p:spPr>
        <p:txBody>
          <a:bodyPr/>
          <a:lstStyle/>
          <a:p>
            <a:r>
              <a:rPr lang="en-US" sz="4400" dirty="0" smtClean="0"/>
              <a:t>Creating the Pie Chart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Step 1: Click on the Insert tab.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2: After clicking on the Insert, within that tab will be a section marked charts. Click the chart type that you wish to use. In this case it would be “Pie”. 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82874"/>
            <a:ext cx="4191000" cy="692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200400"/>
            <a:ext cx="3723363" cy="114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5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1800" cy="3474720"/>
          </a:xfrm>
        </p:spPr>
        <p:txBody>
          <a:bodyPr>
            <a:normAutofit/>
          </a:bodyPr>
          <a:lstStyle/>
          <a:p>
            <a:r>
              <a:rPr lang="en-US" dirty="0" smtClean="0"/>
              <a:t>Step 3: After clicking on the “Pie” button, select the chart that will work best with your information, and click okay. A Pie Chart with all you data will be inserted into your document. </a:t>
            </a:r>
          </a:p>
          <a:p>
            <a:pPr lvl="3"/>
            <a:r>
              <a:rPr lang="en-US" dirty="0" smtClean="0"/>
              <a:t>Note: Check to make sure all data is correct!</a:t>
            </a:r>
          </a:p>
          <a:p>
            <a:r>
              <a:rPr lang="en-US" dirty="0" smtClean="0"/>
              <a:t>Step 4: </a:t>
            </a:r>
            <a:r>
              <a:rPr lang="en-US" dirty="0"/>
              <a:t>D</a:t>
            </a:r>
            <a:r>
              <a:rPr lang="en-US" dirty="0" smtClean="0"/>
              <a:t>ecorate the chart with schemes of your desire. </a:t>
            </a:r>
          </a:p>
          <a:p>
            <a:r>
              <a:rPr lang="en-US" dirty="0" smtClean="0"/>
              <a:t>Step 5: Look over your work &amp; save document. </a:t>
            </a:r>
          </a:p>
        </p:txBody>
      </p:sp>
    </p:spTree>
    <p:extLst>
      <p:ext uri="{BB962C8B-B14F-4D97-AF65-F5344CB8AC3E}">
        <p14:creationId xmlns:p14="http://schemas.microsoft.com/office/powerpoint/2010/main" val="341389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706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157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Pie Charts </vt:lpstr>
      <vt:lpstr>Introduction</vt:lpstr>
      <vt:lpstr>Creating the Pie Chart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Charts</dc:title>
  <dc:creator>User</dc:creator>
  <cp:lastModifiedBy>User</cp:lastModifiedBy>
  <cp:revision>5</cp:revision>
  <dcterms:created xsi:type="dcterms:W3CDTF">2013-02-26T18:40:02Z</dcterms:created>
  <dcterms:modified xsi:type="dcterms:W3CDTF">2013-03-06T15:20:58Z</dcterms:modified>
</cp:coreProperties>
</file>